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4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3000">
        <p14:honeycomb/>
      </p:transition>
    </mc:Choice>
    <mc:Fallback xmlns=""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3000">
        <p14:honeycomb/>
      </p:transition>
    </mc:Choice>
    <mc:Fallback xmlns=""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3000">
        <p14:honeycomb/>
      </p:transition>
    </mc:Choice>
    <mc:Fallback xmlns=""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3000">
        <p14:honeycomb/>
      </p:transition>
    </mc:Choice>
    <mc:Fallback xmlns=""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3000">
        <p14:honeycomb/>
      </p:transition>
    </mc:Choice>
    <mc:Fallback xmlns=""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3000">
        <p14:honeycomb/>
      </p:transition>
    </mc:Choice>
    <mc:Fallback xmlns=""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3000">
        <p14:honeycomb/>
      </p:transition>
    </mc:Choice>
    <mc:Fallback xmlns=""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3000">
        <p14:honeycomb/>
      </p:transition>
    </mc:Choice>
    <mc:Fallback xmlns=""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3000">
        <p14:honeycomb/>
      </p:transition>
    </mc:Choice>
    <mc:Fallback xmlns=""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3000">
        <p14:honeycomb/>
      </p:transition>
    </mc:Choice>
    <mc:Fallback xmlns=""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3000">
        <p14:honeycomb/>
      </p:transition>
    </mc:Choice>
    <mc:Fallback xmlns=""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400" advTm="3000">
        <p14:honeycomb/>
      </p:transition>
    </mc:Choice>
    <mc:Fallback xmlns="">
      <p:transition spd="slow" advTm="3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3_perehod_dorogi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1027" name="Picture 3" descr="C:\Users\admin\Desktop\image (38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67"/>
            <a:ext cx="9143999" cy="685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62000" y="218898"/>
            <a:ext cx="8229600" cy="1656184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002060"/>
                </a:solidFill>
              </a:rPr>
              <a:t>«Безопасный пассажир»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15393" y="1245068"/>
            <a:ext cx="4572000" cy="26173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Мамы, папы, все родители, многие из вас водители.</a:t>
            </a: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Помните, что нет на свете ничего важней, чем дети!</a:t>
            </a: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 закон не нарушайте,  в кресло деточку сажайте.</a:t>
            </a: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Это ведь совсем несложно, пристегнул - и ехать можно.</a:t>
            </a: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вдруг маневр лихой или столкновение,</a:t>
            </a: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Защитит от травм ребенка детское сидение.</a:t>
            </a:r>
            <a:endParaRPr lang="ru-RU" sz="1400" b="1" dirty="0">
              <a:solidFill>
                <a:schemeClr val="tx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717323"/>
            <a:ext cx="2491321" cy="310436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617676" y="4780382"/>
            <a:ext cx="577074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Самые важные пассажиры в автомобиле – это  дети: непредсказуемые, непоседливые. Для того, чтобы обеспечить им надежность и комфорт, у каждого из родителей должно быть автокресло. В Ковылкинском детском саду «Колосок» прошла Акция  «Безопасный пассажир», которая прошла под девизом: «Нет кресла - нет поездки!»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37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3000">
        <p14:honeycomb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8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2" descr="C:\Users\admin\Desktop\image (3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25" y="1271"/>
            <a:ext cx="9178250" cy="685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259632" y="113999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</a:rPr>
              <a:t>«Заметный пешеход»</a:t>
            </a:r>
            <a:br>
              <a:rPr lang="ru-RU" sz="3600" b="1" i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36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935042"/>
            <a:ext cx="1777876" cy="33062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709" y="1032128"/>
            <a:ext cx="2094971" cy="324162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11760" y="4328279"/>
            <a:ext cx="58326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Безопасность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наших детей - главная забота родителей и сотрудников детского сада. Уберечь ребенка от опасности на дороге поможет светоотражающий  </a:t>
            </a:r>
            <a:r>
              <a:rPr lang="ru-RU" sz="14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фликер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Поэтому в Ковылкинском детском саду «Колосок» прошла значимая  Акция « Заметный пешеход». Родители, вместе с  отрядом ЮИД, активно участвовали в акции  и  всем ребятишкам  прикрепили светоотражатели. </a:t>
            </a:r>
          </a:p>
          <a:p>
            <a:pPr algn="just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Акция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прошла под девизом: « Засветись в темноте».             </a:t>
            </a: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Наша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заметность – это знак уважения к тому, кто за рулем.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93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3000">
        <p14:honeycomb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dmin\Desktop\image (3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93"/>
            <a:ext cx="9131926" cy="691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95967" y="307652"/>
            <a:ext cx="5472607" cy="3337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i="1" dirty="0">
              <a:solidFill>
                <a:srgbClr val="002060"/>
              </a:solidFill>
            </a:endParaRPr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54379"/>
            <a:ext cx="5040560" cy="2528963"/>
          </a:xfrm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002060"/>
                </a:solidFill>
              </a:rPr>
              <a:t>«Письмо водителю</a:t>
            </a:r>
            <a:r>
              <a:rPr lang="ru-RU" sz="3600" b="1" i="1" dirty="0" smtClean="0">
                <a:solidFill>
                  <a:srgbClr val="002060"/>
                </a:solidFill>
              </a:rPr>
              <a:t>»</a:t>
            </a:r>
            <a:endParaRPr lang="ru-RU" sz="3600" b="1" i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546" y="717169"/>
            <a:ext cx="5688632" cy="384747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64122" y="4564639"/>
            <a:ext cx="5832648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Ковылкинский детский сад «Колосок» принял участие в Акции «Письмо водителю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». 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Ребята, с помощью воспитателя составили письма-обращения с рисунками к водителям, в которых выразили свое отношение к проблемам безопасности на дорогах. Мы выбрали самый безопасный способ-распространяли письма непосредственно в детском саду. Наши ребята верят, что такие добрые и трогательные письма запомнятся взрослым водителям лучше, чем штрафы инспекторов ГИБДД, а на дорогах  будет  меньше аварий и ДТП.</a:t>
            </a:r>
            <a:endParaRPr lang="ru-RU" sz="1400" b="1" dirty="0">
              <a:solidFill>
                <a:schemeClr val="tx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04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3000">
        <p14:honeycomb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2" descr="C:\Users\admin\Desktop\image (3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72" y="0"/>
            <a:ext cx="9144000" cy="691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877813" y="-4041"/>
            <a:ext cx="5894587" cy="850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i="1" dirty="0">
                <a:solidFill>
                  <a:srgbClr val="002060"/>
                </a:solidFill>
              </a:rPr>
              <a:t>«С мамой по безопасной дороге»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5" y="925866"/>
            <a:ext cx="2376264" cy="318302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396751" y="3987507"/>
            <a:ext cx="63284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В Ковылкинском  детском саду прошла Акция по безопасности дорожного движения: « С мамой по безопасной дороге». Что за цель мы преследовали? Главная цель- сохранение жизни и здоровья детей, пропаганда безопасного вождения автомобиля, в котором находится ребенок, привлечение внимания родителей к соблюдению ПДД и обеспечению безопасности детей. Каждая мама знает, что поездка с детьми – это всегда ответственная задача и каждый ребенок должен соблюдать правила поведения в машине: обязательно пристегнуться, не шалить, слушать папу и маму. С ребятами была проведена беседа о том. как нужно правильно вести себя в машине, чтобы путешествие было безопасным и в радость. С большим удовольствием малыши рассматривали фотовыставку «Мама рулит», для привлечения внимания к безопасности на дороге был разработан буклет «С мамой по дороге».</a:t>
            </a:r>
          </a:p>
        </p:txBody>
      </p:sp>
    </p:spTree>
    <p:extLst>
      <p:ext uri="{BB962C8B-B14F-4D97-AF65-F5344CB8AC3E}">
        <p14:creationId xmlns:p14="http://schemas.microsoft.com/office/powerpoint/2010/main" val="346306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3000">
        <p14:honeycomb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dmin\Desktop\image (3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4284"/>
            <a:ext cx="9144000" cy="691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627784" y="-1481"/>
            <a:ext cx="5256584" cy="10081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</a:rPr>
              <a:t>«Родительский патруль»</a:t>
            </a:r>
          </a:p>
        </p:txBody>
      </p:sp>
      <p:pic>
        <p:nvPicPr>
          <p:cNvPr id="6" name="Рисунок 5" descr="Родительский патруль&quot; в нашем детском саду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792" y="1079434"/>
            <a:ext cx="2843199" cy="256558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627784" y="3645024"/>
            <a:ext cx="5904656" cy="232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Родители и взрослые всегда являются примером для наших детей. «Безопасность наших детей в  наших руках» с таким девизом « Родительский патруль» МБДОУ </a:t>
            </a:r>
            <a:r>
              <a:rPr lang="ru-RU" sz="14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Ковылкинского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детского сада «Колосок» организует свою работу по профилактике детского дорожного травматизма, воспитанию навыков безопасного поведения на улицах и дорогах.  Участники « Родительского патруля»  беседовали с водителями-родителями, подвозивших детей к детскому саду. Всем родителям вручили памятки « О ПРОФИЛАКТИКЕ ДЕТСКОГО ДОРОЖНОГО ТРАВМАТИЗМА».</a:t>
            </a:r>
            <a:endParaRPr lang="ru-RU" sz="1400" b="1" dirty="0">
              <a:solidFill>
                <a:schemeClr val="tx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06632"/>
            <a:ext cx="3570174" cy="263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78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3000">
        <p14:honeycomb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438</TotalTime>
  <Words>505</Words>
  <Application>Microsoft Office PowerPoint</Application>
  <PresentationFormat>Экран (4:3)</PresentationFormat>
  <Paragraphs>18</Paragraphs>
  <Slides>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Тема Office</vt:lpstr>
      <vt:lpstr>«Безопасный пассажир»</vt:lpstr>
      <vt:lpstr>«Заметный пешеход»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</dc:creator>
  <cp:lastModifiedBy>Татьяна</cp:lastModifiedBy>
  <cp:revision>73</cp:revision>
  <dcterms:created xsi:type="dcterms:W3CDTF">2020-02-14T08:24:41Z</dcterms:created>
  <dcterms:modified xsi:type="dcterms:W3CDTF">2023-04-14T11:13:41Z</dcterms:modified>
</cp:coreProperties>
</file>